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80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86DC4-8314-404F-805D-B2A66D708D1E}" type="datetimeFigureOut">
              <a:rPr lang="zh-CN" altLang="en-US" smtClean="0"/>
              <a:pPr/>
              <a:t>2020/11/6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873FD-7700-441D-AC7D-8B0E3727A6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86DC4-8314-404F-805D-B2A66D708D1E}" type="datetimeFigureOut">
              <a:rPr lang="zh-CN" altLang="en-US" smtClean="0"/>
              <a:pPr/>
              <a:t>2020/11/6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873FD-7700-441D-AC7D-8B0E3727A6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86DC4-8314-404F-805D-B2A66D708D1E}" type="datetimeFigureOut">
              <a:rPr lang="zh-CN" altLang="en-US" smtClean="0"/>
              <a:pPr/>
              <a:t>2020/11/6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873FD-7700-441D-AC7D-8B0E3727A6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86DC4-8314-404F-805D-B2A66D708D1E}" type="datetimeFigureOut">
              <a:rPr lang="zh-CN" altLang="en-US" smtClean="0"/>
              <a:pPr/>
              <a:t>2020/11/6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873FD-7700-441D-AC7D-8B0E3727A6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86DC4-8314-404F-805D-B2A66D708D1E}" type="datetimeFigureOut">
              <a:rPr lang="zh-CN" altLang="en-US" smtClean="0"/>
              <a:pPr/>
              <a:t>2020/11/6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873FD-7700-441D-AC7D-8B0E3727A6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86DC4-8314-404F-805D-B2A66D708D1E}" type="datetimeFigureOut">
              <a:rPr lang="zh-CN" altLang="en-US" smtClean="0"/>
              <a:pPr/>
              <a:t>2020/11/6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873FD-7700-441D-AC7D-8B0E3727A6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86DC4-8314-404F-805D-B2A66D708D1E}" type="datetimeFigureOut">
              <a:rPr lang="zh-CN" altLang="en-US" smtClean="0"/>
              <a:pPr/>
              <a:t>2020/11/6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873FD-7700-441D-AC7D-8B0E3727A6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86DC4-8314-404F-805D-B2A66D708D1E}" type="datetimeFigureOut">
              <a:rPr lang="zh-CN" altLang="en-US" smtClean="0"/>
              <a:pPr/>
              <a:t>2020/11/6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873FD-7700-441D-AC7D-8B0E3727A6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86DC4-8314-404F-805D-B2A66D708D1E}" type="datetimeFigureOut">
              <a:rPr lang="zh-CN" altLang="en-US" smtClean="0"/>
              <a:pPr/>
              <a:t>2020/11/6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873FD-7700-441D-AC7D-8B0E3727A6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86DC4-8314-404F-805D-B2A66D708D1E}" type="datetimeFigureOut">
              <a:rPr lang="zh-CN" altLang="en-US" smtClean="0"/>
              <a:pPr/>
              <a:t>2020/11/6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873FD-7700-441D-AC7D-8B0E3727A6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86DC4-8314-404F-805D-B2A66D708D1E}" type="datetimeFigureOut">
              <a:rPr lang="zh-CN" altLang="en-US" smtClean="0"/>
              <a:pPr/>
              <a:t>2020/11/6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873FD-7700-441D-AC7D-8B0E3727A6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86DC4-8314-404F-805D-B2A66D708D1E}" type="datetimeFigureOut">
              <a:rPr lang="zh-CN" altLang="en-US" smtClean="0"/>
              <a:pPr/>
              <a:t>2020/11/6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F873FD-7700-441D-AC7D-8B0E3727A6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857356" y="681319"/>
            <a:ext cx="60007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小标宋简体" pitchFamily="2" charset="-122"/>
                <a:cs typeface="Times New Roman" pitchFamily="18" charset="0"/>
              </a:rPr>
              <a:t>衡阳市价格认证</a:t>
            </a:r>
            <a:r>
              <a:rPr lang="zh-CN" altLang="en-US" sz="2400" dirty="0" smtClean="0">
                <a:latin typeface="Times New Roman" pitchFamily="18" charset="0"/>
                <a:ea typeface="方正小标宋简体" pitchFamily="2" charset="-122"/>
                <a:cs typeface="Times New Roman" pitchFamily="18" charset="0"/>
              </a:rPr>
              <a:t>中心行政确认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小标宋简体" pitchFamily="2" charset="-122"/>
                <a:cs typeface="Times New Roman" pitchFamily="18" charset="0"/>
              </a:rPr>
              <a:t>工作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小标宋简体" pitchFamily="2" charset="-122"/>
                <a:cs typeface="Times New Roman" pitchFamily="18" charset="0"/>
              </a:rPr>
              <a:t>流程图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1618766"/>
            <a:ext cx="114300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认证受理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108" y="1571612"/>
            <a:ext cx="114300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登记备案</a:t>
            </a:r>
            <a:endParaRPr lang="zh-CN" altLang="en-US" b="1" dirty="0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3286116" y="1785926"/>
            <a:ext cx="500066" cy="1588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786182" y="1571612"/>
            <a:ext cx="114300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分组接收</a:t>
            </a:r>
            <a:endParaRPr lang="zh-CN" alt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429256" y="1571612"/>
            <a:ext cx="185738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填写工作程序单</a:t>
            </a:r>
            <a:endParaRPr lang="zh-CN" altLang="en-US" b="1" dirty="0"/>
          </a:p>
        </p:txBody>
      </p:sp>
      <p:cxnSp>
        <p:nvCxnSpPr>
          <p:cNvPr id="14" name="直接箭头连接符 13"/>
          <p:cNvCxnSpPr/>
          <p:nvPr/>
        </p:nvCxnSpPr>
        <p:spPr>
          <a:xfrm>
            <a:off x="4929190" y="1785926"/>
            <a:ext cx="500066" cy="1588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1643042" y="1785926"/>
            <a:ext cx="500066" cy="1588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786710" y="1571612"/>
            <a:ext cx="114300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主任审批</a:t>
            </a:r>
            <a:endParaRPr lang="zh-CN" altLang="en-US" b="1" dirty="0"/>
          </a:p>
        </p:txBody>
      </p:sp>
      <p:cxnSp>
        <p:nvCxnSpPr>
          <p:cNvPr id="17" name="直接箭头连接符 16"/>
          <p:cNvCxnSpPr/>
          <p:nvPr/>
        </p:nvCxnSpPr>
        <p:spPr>
          <a:xfrm>
            <a:off x="7286644" y="1785926"/>
            <a:ext cx="500066" cy="1588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00034" y="3006866"/>
            <a:ext cx="114300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认证程序</a:t>
            </a:r>
            <a:endParaRPr lang="zh-CN" altLang="en-US" b="1" dirty="0">
              <a:latin typeface="+mj-ea"/>
              <a:ea typeface="+mj-ea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1643042" y="3186168"/>
            <a:ext cx="500066" cy="1588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214546" y="2971854"/>
            <a:ext cx="114300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收集资料</a:t>
            </a:r>
            <a:endParaRPr lang="zh-CN" altLang="en-US" b="1" dirty="0">
              <a:latin typeface="+mj-ea"/>
              <a:ea typeface="+mj-ea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3357554" y="3186168"/>
            <a:ext cx="500066" cy="1588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929058" y="2971854"/>
            <a:ext cx="114300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实地取证</a:t>
            </a:r>
            <a:endParaRPr lang="zh-CN" altLang="en-US" b="1" dirty="0">
              <a:latin typeface="+mj-ea"/>
              <a:ea typeface="+mj-ea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>
            <a:off x="5072066" y="3186168"/>
            <a:ext cx="500066" cy="1588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643570" y="2971854"/>
            <a:ext cx="114300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专业鉴定</a:t>
            </a:r>
            <a:endParaRPr lang="zh-CN" altLang="en-US" b="1" dirty="0">
              <a:latin typeface="+mj-ea"/>
              <a:ea typeface="+mj-ea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>
            <a:off x="6786578" y="3196722"/>
            <a:ext cx="500066" cy="1588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358082" y="2971854"/>
            <a:ext cx="157163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形成初步结论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1472" y="4416990"/>
            <a:ext cx="114300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认证审定</a:t>
            </a:r>
            <a:endParaRPr lang="zh-CN" altLang="en-US" b="1" dirty="0">
              <a:latin typeface="+mj-ea"/>
              <a:ea typeface="+mj-ea"/>
            </a:endParaRPr>
          </a:p>
        </p:txBody>
      </p:sp>
      <p:cxnSp>
        <p:nvCxnSpPr>
          <p:cNvPr id="29" name="直接箭头连接符 28"/>
          <p:cNvCxnSpPr/>
          <p:nvPr/>
        </p:nvCxnSpPr>
        <p:spPr>
          <a:xfrm>
            <a:off x="1785918" y="4606846"/>
            <a:ext cx="500066" cy="1588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357422" y="4381978"/>
            <a:ext cx="164307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提交组长审核</a:t>
            </a:r>
            <a:endParaRPr lang="zh-CN" altLang="en-US" b="1" dirty="0">
              <a:latin typeface="+mj-ea"/>
              <a:ea typeface="+mj-ea"/>
            </a:endParaRPr>
          </a:p>
        </p:txBody>
      </p:sp>
      <p:cxnSp>
        <p:nvCxnSpPr>
          <p:cNvPr id="31" name="直接箭头连接符 30"/>
          <p:cNvCxnSpPr/>
          <p:nvPr/>
        </p:nvCxnSpPr>
        <p:spPr>
          <a:xfrm>
            <a:off x="4071934" y="4596292"/>
            <a:ext cx="500066" cy="1588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4714876" y="4381978"/>
            <a:ext cx="164307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上报主任审批</a:t>
            </a:r>
            <a:endParaRPr lang="zh-CN" altLang="en-US" b="1" dirty="0">
              <a:latin typeface="+mj-ea"/>
              <a:ea typeface="+mj-ea"/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>
            <a:off x="6429388" y="4596292"/>
            <a:ext cx="500066" cy="1588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7072330" y="4381978"/>
            <a:ext cx="185738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出具认证结论书</a:t>
            </a:r>
            <a:endParaRPr lang="zh-CN" altLang="en-US" b="1" dirty="0">
              <a:latin typeface="+mj-ea"/>
              <a:ea typeface="+mj-ea"/>
            </a:endParaRPr>
          </a:p>
        </p:txBody>
      </p:sp>
      <p:cxnSp>
        <p:nvCxnSpPr>
          <p:cNvPr id="37" name="直接箭头连接符 36"/>
          <p:cNvCxnSpPr/>
          <p:nvPr/>
        </p:nvCxnSpPr>
        <p:spPr>
          <a:xfrm rot="5400000">
            <a:off x="2607455" y="2118745"/>
            <a:ext cx="214314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071670" y="2226696"/>
            <a:ext cx="1214446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/>
              <a:t>值班员填写</a:t>
            </a:r>
            <a:endParaRPr lang="zh-CN" altLang="en-US" sz="1600" b="1" dirty="0"/>
          </a:p>
        </p:txBody>
      </p:sp>
      <p:cxnSp>
        <p:nvCxnSpPr>
          <p:cNvPr id="39" name="直接箭头连接符 38"/>
          <p:cNvCxnSpPr/>
          <p:nvPr/>
        </p:nvCxnSpPr>
        <p:spPr>
          <a:xfrm rot="5400000">
            <a:off x="4251323" y="2118745"/>
            <a:ext cx="214314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786182" y="2226696"/>
            <a:ext cx="1214446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/>
              <a:t>当日下班前</a:t>
            </a:r>
            <a:endParaRPr lang="zh-CN" altLang="en-US" sz="1600" b="1" dirty="0"/>
          </a:p>
        </p:txBody>
      </p:sp>
      <p:cxnSp>
        <p:nvCxnSpPr>
          <p:cNvPr id="41" name="直接箭头连接符 40"/>
          <p:cNvCxnSpPr/>
          <p:nvPr/>
        </p:nvCxnSpPr>
        <p:spPr>
          <a:xfrm rot="5400000">
            <a:off x="6180149" y="2118745"/>
            <a:ext cx="214314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5643570" y="2226696"/>
            <a:ext cx="1428760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/>
              <a:t>提出受理建议</a:t>
            </a:r>
            <a:endParaRPr lang="zh-CN" altLang="en-US" sz="1600" b="1" dirty="0"/>
          </a:p>
        </p:txBody>
      </p:sp>
      <p:cxnSp>
        <p:nvCxnSpPr>
          <p:cNvPr id="43" name="直接箭头连接符 42"/>
          <p:cNvCxnSpPr/>
          <p:nvPr/>
        </p:nvCxnSpPr>
        <p:spPr>
          <a:xfrm rot="5400000">
            <a:off x="8250263" y="2118745"/>
            <a:ext cx="214314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7643834" y="2214554"/>
            <a:ext cx="1428760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/>
              <a:t>视情逐级上报</a:t>
            </a:r>
            <a:endParaRPr lang="zh-CN" altLang="en-US" sz="1600" b="1" dirty="0"/>
          </a:p>
        </p:txBody>
      </p:sp>
      <p:cxnSp>
        <p:nvCxnSpPr>
          <p:cNvPr id="45" name="直接箭头连接符 44"/>
          <p:cNvCxnSpPr/>
          <p:nvPr/>
        </p:nvCxnSpPr>
        <p:spPr>
          <a:xfrm rot="5400000">
            <a:off x="2679687" y="3494703"/>
            <a:ext cx="214314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2214546" y="3602654"/>
            <a:ext cx="1071570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/>
              <a:t>办案人员</a:t>
            </a:r>
            <a:endParaRPr lang="zh-CN" altLang="en-US" sz="1600" b="1" dirty="0"/>
          </a:p>
        </p:txBody>
      </p:sp>
      <p:cxnSp>
        <p:nvCxnSpPr>
          <p:cNvPr id="47" name="直接箭头连接符 46"/>
          <p:cNvCxnSpPr/>
          <p:nvPr/>
        </p:nvCxnSpPr>
        <p:spPr>
          <a:xfrm rot="5400000">
            <a:off x="4321173" y="3494703"/>
            <a:ext cx="214314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3643306" y="3602654"/>
            <a:ext cx="1428760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/>
              <a:t>形成查验记录</a:t>
            </a:r>
            <a:endParaRPr lang="zh-CN" altLang="en-US" sz="1600" b="1" dirty="0"/>
          </a:p>
        </p:txBody>
      </p:sp>
      <p:cxnSp>
        <p:nvCxnSpPr>
          <p:cNvPr id="49" name="直接箭头连接符 48"/>
          <p:cNvCxnSpPr/>
          <p:nvPr/>
        </p:nvCxnSpPr>
        <p:spPr>
          <a:xfrm rot="5400000">
            <a:off x="6107123" y="3494703"/>
            <a:ext cx="214314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5286380" y="3602654"/>
            <a:ext cx="2500330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/>
              <a:t>形成调查记录和测算说明</a:t>
            </a:r>
            <a:endParaRPr lang="zh-CN" altLang="en-US" sz="1600" b="1" dirty="0"/>
          </a:p>
        </p:txBody>
      </p:sp>
      <p:cxnSp>
        <p:nvCxnSpPr>
          <p:cNvPr id="51" name="直接箭头连接符 50"/>
          <p:cNvCxnSpPr/>
          <p:nvPr/>
        </p:nvCxnSpPr>
        <p:spPr>
          <a:xfrm rot="5400000">
            <a:off x="8178825" y="3494703"/>
            <a:ext cx="214314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7858148" y="3602654"/>
            <a:ext cx="928694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/>
              <a:t>2</a:t>
            </a:r>
            <a:r>
              <a:rPr lang="zh-CN" altLang="en-US" sz="1600" b="1" dirty="0" smtClean="0"/>
              <a:t>人签字</a:t>
            </a:r>
            <a:endParaRPr lang="zh-CN" altLang="en-US" sz="1600" b="1" dirty="0"/>
          </a:p>
        </p:txBody>
      </p:sp>
      <p:cxnSp>
        <p:nvCxnSpPr>
          <p:cNvPr id="53" name="直接箭头连接符 52"/>
          <p:cNvCxnSpPr/>
          <p:nvPr/>
        </p:nvCxnSpPr>
        <p:spPr>
          <a:xfrm rot="5400000">
            <a:off x="4144166" y="4869108"/>
            <a:ext cx="428628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1142976" y="5084216"/>
            <a:ext cx="7215238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/>
              <a:t>对重大、疑难案件集体审议，作好记录并签名，形成集体审议意见后逐级上报</a:t>
            </a:r>
            <a:endParaRPr lang="zh-CN" altLang="en-US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91</Words>
  <Application>Microsoft Office PowerPoint</Application>
  <PresentationFormat>全屏显示(4:3)</PresentationFormat>
  <Paragraphs>24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微软用户</cp:lastModifiedBy>
  <cp:revision>15</cp:revision>
  <dcterms:created xsi:type="dcterms:W3CDTF">2020-03-02T01:04:24Z</dcterms:created>
  <dcterms:modified xsi:type="dcterms:W3CDTF">2020-11-06T02:11:20Z</dcterms:modified>
</cp:coreProperties>
</file>